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5694"/>
  </p:normalViewPr>
  <p:slideViewPr>
    <p:cSldViewPr snapToGrid="0" snapToObjects="1">
      <p:cViewPr varScale="1">
        <p:scale>
          <a:sx n="97" d="100"/>
          <a:sy n="97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CF8B-9B39-164A-92A7-6C24944AE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95582-43E6-9F41-8D9F-227EAE89C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A8A83-74B9-5B49-94FA-38E948A3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C507-D6E4-604F-9A6D-D94E93B0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49273-36C2-F749-ADC9-410EFF8B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5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74EA-382B-654E-A978-41866D01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ABB4D-D6DC-184F-81FD-59DBEA55C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D9D7-8224-B54A-BB86-F93615E2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A76D3-DBEB-E844-B8AC-70CA3D8D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F88A-BDA7-ED49-AC0A-C4C3FA23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3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5D07E-C93F-E24A-8366-D640176CA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D222A-A6D0-3A4C-B361-5F220BB18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96BB8-F8E1-8544-BAD5-282FA299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9BBD4-4E87-2842-8C92-0F1DECD6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8E2B-B8E2-E646-B2F7-A1A993D3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BA97-9F42-D245-AEA9-FF4E72F3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2230-714A-BD4C-AB24-E7087DFE6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49069-5CFB-6E41-90F6-4F260B1F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BE9D4-5A4C-B64C-B44C-24F6044F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D5856-78BB-704C-AA55-3475E235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423A-316F-F14A-998F-08B6598F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5033-15C3-4A42-8781-42D977004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1344D-2FAD-8F4B-A2FE-07F05E0C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C438-1D10-0449-9E3F-4BDFDE291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24D5C-8463-C947-A999-EDFEDDBE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3751-2792-C341-9847-32A86DCE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F1DC-D539-F246-AB30-A7C1F7E46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5BB5-CCB6-B445-96EF-8F2E1AB8A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0B2E4-3579-CE4D-B13A-86FE50F4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61533-688D-6742-8B9B-158C7349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12817-8A05-C342-9099-6D8CC96A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1111-8E4B-E145-8DF6-74FD49EB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FD85D-DF61-1244-B548-CD5C1A822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F786C-E92B-C447-ABAB-6E7ED88A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57EB9-54E0-E645-8F39-95FD16C46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05D54-1411-5A4C-A31B-D8984F25C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B1C87-1B1C-074B-B36D-7B727717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032C8-D32D-5045-9A75-15ED1E4A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7BD44-AE8E-824D-BF75-A4274335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4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D51D-6869-374C-9DAD-25769676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A9107-938C-B843-92E0-B49A2C3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D1ECE-0277-D44D-B6A6-B5EFEDAB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464B-73BE-3743-9891-69305B6A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B312D3-9850-7849-9848-C9FE84CB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FA709-CC38-6E45-82C9-C88100A5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57F5-E260-4C40-8D47-014A8B81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4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FFB8-6520-8B40-A37A-9565F2E8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38C5-E061-6D47-A86A-697213E7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C895F-8502-C14A-972D-2BE8100C9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FCA3D-AF36-584C-A7FF-42DB854B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C971-614D-494C-9512-9C77EF64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504A0-4EF2-CE49-8447-37778371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4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D60E-D2E4-BA46-8C87-E281C4B8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96BB2-770F-EF44-B54F-022D3CD17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1AECE-DE7E-304A-987E-4C8D2C55B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4A988-0D6D-1244-AF54-FD293B691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B7ADC-9A49-BA49-B2E7-23CAF1F7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2F81B-93AF-9B4B-A3E0-71157F0D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0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A8BD9-8747-BB4E-AA60-CCD999FC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C4629-28AA-184D-A631-78CD427CC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3B0E1-AD01-8E4E-80F8-34917BAEA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628FE-D02C-884C-8672-99C88D4DF0A1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8961-9012-0242-B019-AD15ED293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E64BD-BC23-9340-AC55-583420457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FA840-A1AC-044E-938F-38534DF0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5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F1D5-0772-0546-AAC7-752C8CAD8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Publishing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B225D-84EE-E843-A2DF-4A0F87D5B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1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43B4-DB13-8D47-B1D1-9438B9CA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publishing data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149B-35F8-2D4B-9BF7-B03F4D54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Uploading your data to a citable repository (usually online)</a:t>
            </a:r>
          </a:p>
          <a:p>
            <a:r>
              <a:rPr lang="en-US" dirty="0"/>
              <a:t>Can be accessed by other scientists</a:t>
            </a:r>
          </a:p>
          <a:p>
            <a:r>
              <a:rPr lang="en-US" dirty="0"/>
              <a:t>Part of the “Open Science”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FE3AC-BC85-F242-B588-7CB344F2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8" y="3591380"/>
            <a:ext cx="6288709" cy="286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9FE6-90C3-5B46-90C0-68868787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publish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B228-4CB4-8D43-AD37-098C032A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8861" cy="4351338"/>
          </a:xfrm>
        </p:spPr>
        <p:txBody>
          <a:bodyPr/>
          <a:lstStyle/>
          <a:p>
            <a:r>
              <a:rPr lang="en-US" dirty="0"/>
              <a:t>For others to use!</a:t>
            </a:r>
          </a:p>
          <a:p>
            <a:r>
              <a:rPr lang="en-US" dirty="0"/>
              <a:t>Others might have new and interesting analyses</a:t>
            </a:r>
          </a:p>
          <a:p>
            <a:r>
              <a:rPr lang="en-US" dirty="0"/>
              <a:t>Your data could be combined with other data to form a more robust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63EC-D8AA-9E4F-B615-2182BAC96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28"/>
          <a:stretch/>
        </p:blipFill>
        <p:spPr>
          <a:xfrm>
            <a:off x="6374295" y="2273654"/>
            <a:ext cx="5817705" cy="3455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F6C94-B48E-C545-B282-D6516A79A35F}"/>
              </a:ext>
            </a:extLst>
          </p:cNvPr>
          <p:cNvSpPr txBox="1"/>
          <p:nvPr/>
        </p:nvSpPr>
        <p:spPr>
          <a:xfrm>
            <a:off x="6374295" y="5919929"/>
            <a:ext cx="539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TRY plant traits database (</a:t>
            </a:r>
            <a:r>
              <a:rPr lang="en-US" dirty="0" err="1"/>
              <a:t>Kattge</a:t>
            </a:r>
            <a:r>
              <a:rPr lang="en-US" dirty="0"/>
              <a:t> et al., 2020)</a:t>
            </a:r>
          </a:p>
        </p:txBody>
      </p:sp>
    </p:spTree>
    <p:extLst>
      <p:ext uri="{BB962C8B-B14F-4D97-AF65-F5344CB8AC3E}">
        <p14:creationId xmlns:p14="http://schemas.microsoft.com/office/powerpoint/2010/main" val="315367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AF57-A469-9448-8302-193A14B5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isn’t all data published?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9668-93C2-B141-A8B3-EF30800C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Scooping</a:t>
            </a:r>
          </a:p>
          <a:p>
            <a:r>
              <a:rPr lang="en-US" dirty="0"/>
              <a:t>Fear </a:t>
            </a:r>
          </a:p>
          <a:p>
            <a:r>
              <a:rPr lang="en-US" dirty="0"/>
              <a:t>Lack of skill</a:t>
            </a:r>
          </a:p>
          <a:p>
            <a:r>
              <a:rPr lang="en-US" dirty="0"/>
              <a:t>Others?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E3860-2297-E645-B84A-EE7B3EA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47" y="1937268"/>
            <a:ext cx="6195424" cy="4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CA63-7D78-2046-B70E-B86A3BAB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6B8D-90CB-A84D-92D7-101A1C06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readable without pricey software</a:t>
            </a:r>
          </a:p>
          <a:p>
            <a:pPr lvl="1"/>
            <a:r>
              <a:rPr lang="en-US" dirty="0"/>
              <a:t>Know your file formats</a:t>
            </a:r>
          </a:p>
          <a:p>
            <a:r>
              <a:rPr lang="en-US" dirty="0"/>
              <a:t>Good metadata</a:t>
            </a:r>
          </a:p>
          <a:p>
            <a:pPr lvl="1"/>
            <a:r>
              <a:rPr lang="en-US" dirty="0"/>
              <a:t>Units!</a:t>
            </a:r>
          </a:p>
          <a:p>
            <a:pPr lvl="1"/>
            <a:r>
              <a:rPr lang="en-US" dirty="0"/>
              <a:t>Data acquisition techniques</a:t>
            </a:r>
          </a:p>
          <a:p>
            <a:r>
              <a:rPr lang="en-US" dirty="0"/>
              <a:t>Repository that is easy to navigate</a:t>
            </a:r>
          </a:p>
          <a:p>
            <a:pPr lvl="1"/>
            <a:r>
              <a:rPr lang="en-US" dirty="0"/>
              <a:t>Good README</a:t>
            </a:r>
          </a:p>
          <a:p>
            <a:r>
              <a:rPr lang="en-US" dirty="0"/>
              <a:t>Others?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BA607-A252-FB45-98CD-21CAE51E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50" y="2597425"/>
            <a:ext cx="5795150" cy="309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0CE4E-D1FD-2748-B937-E3488178AF60}"/>
              </a:ext>
            </a:extLst>
          </p:cNvPr>
          <p:cNvSpPr txBox="1"/>
          <p:nvPr/>
        </p:nvSpPr>
        <p:spPr>
          <a:xfrm>
            <a:off x="10752632" y="5324132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dataedo.com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1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492A-3EF5-7D4F-AD9C-F0810FE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publish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30E2-8B1E-0D4F-ABC2-9BB02AE7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Links to GitHub</a:t>
            </a:r>
          </a:p>
          <a:p>
            <a:r>
              <a:rPr lang="en-US" dirty="0"/>
              <a:t>Dryad</a:t>
            </a:r>
          </a:p>
          <a:p>
            <a:r>
              <a:rPr lang="en-US" dirty="0" err="1"/>
              <a:t>FigShare</a:t>
            </a:r>
            <a:endParaRPr lang="en-US" dirty="0"/>
          </a:p>
          <a:p>
            <a:r>
              <a:rPr lang="en-US" dirty="0"/>
              <a:t>TRY (plant traits only)</a:t>
            </a:r>
          </a:p>
          <a:p>
            <a:r>
              <a:rPr lang="en-US" dirty="0"/>
              <a:t>Federal repositories</a:t>
            </a:r>
          </a:p>
          <a:p>
            <a:pPr lvl="1"/>
            <a:r>
              <a:rPr lang="en-US" dirty="0"/>
              <a:t>ESS-DIVE (Dept. of Energy)</a:t>
            </a:r>
          </a:p>
          <a:p>
            <a:r>
              <a:rPr lang="en-US" dirty="0"/>
              <a:t>Institutional repositories</a:t>
            </a:r>
          </a:p>
          <a:p>
            <a:pPr lvl="1"/>
            <a:r>
              <a:rPr lang="en-US" dirty="0"/>
              <a:t>Does TTU have one?</a:t>
            </a:r>
          </a:p>
          <a:p>
            <a:r>
              <a:rPr lang="en-US" dirty="0"/>
              <a:t>Supplementary material with publication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7825E-9138-9E45-AE91-3AEBF59F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56" y="1550503"/>
            <a:ext cx="3927614" cy="1571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CEBEE-967C-1942-9BBB-7E8F28CD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1692798"/>
            <a:ext cx="28575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E6E5A-C259-C843-A1BD-1502B52D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470" y="4550267"/>
            <a:ext cx="4757530" cy="147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7CF25-B450-C346-8372-FFE2402C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890" y="3309161"/>
            <a:ext cx="3793159" cy="78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BAA35-1014-6B40-A149-35CE82888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72303"/>
            <a:ext cx="3810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44C3-2E60-AA43-9343-74402500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publish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368D-F87E-C34F-8838-E1ACD3063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or after publication?</a:t>
            </a:r>
          </a:p>
          <a:p>
            <a:pPr lvl="1"/>
            <a:r>
              <a:rPr lang="en-US" dirty="0"/>
              <a:t>Most journals are now requiring data to be published with accepted papers</a:t>
            </a:r>
          </a:p>
          <a:p>
            <a:r>
              <a:rPr lang="en-US" dirty="0"/>
              <a:t>Any reason to hold data back (e.g., to be used in future publication)?</a:t>
            </a:r>
          </a:p>
        </p:txBody>
      </p:sp>
    </p:spTree>
    <p:extLst>
      <p:ext uri="{BB962C8B-B14F-4D97-AF65-F5344CB8AC3E}">
        <p14:creationId xmlns:p14="http://schemas.microsoft.com/office/powerpoint/2010/main" val="1877455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201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Publishing Data</vt:lpstr>
      <vt:lpstr>What does publishing data mean?</vt:lpstr>
      <vt:lpstr>Why publish data?</vt:lpstr>
      <vt:lpstr>Why isn’t all data published?</vt:lpstr>
      <vt:lpstr>Formatting data for publication</vt:lpstr>
      <vt:lpstr>Where to publish your data?</vt:lpstr>
      <vt:lpstr>When to publish your data?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9</cp:revision>
  <dcterms:created xsi:type="dcterms:W3CDTF">2020-06-09T20:00:42Z</dcterms:created>
  <dcterms:modified xsi:type="dcterms:W3CDTF">2020-06-09T20:21:50Z</dcterms:modified>
</cp:coreProperties>
</file>